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301" r:id="rId4"/>
    <p:sldId id="258" r:id="rId5"/>
    <p:sldId id="259" r:id="rId6"/>
    <p:sldId id="266" r:id="rId7"/>
    <p:sldId id="262" r:id="rId8"/>
    <p:sldId id="261" r:id="rId9"/>
    <p:sldId id="278" r:id="rId10"/>
    <p:sldId id="263" r:id="rId11"/>
    <p:sldId id="264" r:id="rId12"/>
    <p:sldId id="271" r:id="rId13"/>
    <p:sldId id="272" r:id="rId14"/>
    <p:sldId id="280" r:id="rId15"/>
  </p:sldIdLst>
  <p:sldSz cx="9144000" cy="5143500" type="screen16x9"/>
  <p:notesSz cx="6858000" cy="9144000"/>
  <p:embeddedFontLst>
    <p:embeddedFont>
      <p:font typeface="Open Sans" panose="020B0604020202020204" charset="0"/>
      <p:regular r:id="rId17"/>
      <p:bold r:id="rId18"/>
      <p:italic r:id="rId19"/>
      <p:boldItalic r:id="rId20"/>
    </p:embeddedFont>
    <p:embeddedFont>
      <p:font typeface="Oswald" panose="02000503000000000000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F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393654-951D-4C3A-887B-0C897160B0F3}">
  <a:tblStyle styleId="{0C393654-951D-4C3A-887B-0C897160B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86ff3bbe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86ff3bbe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d86ff3bbe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d86ff3bbe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8d86ff3bbe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8d86ff3bbe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d86ff3bbe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d86ff3bbe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rot="1398551" flipH="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avLst/>
            <a:gdLst/>
            <a:ahLst/>
            <a:cxnLst/>
            <a:rect l="l" t="t" r="r" b="b"/>
            <a:pathLst>
              <a:path w="213944" h="138316" extrusionOk="0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3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4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5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6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7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8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avLst/>
                <a:gdLst/>
                <a:ahLst/>
                <a:cxnLst/>
                <a:rect l="l" t="t" r="r" b="b"/>
                <a:pathLst>
                  <a:path w="38196" h="58249" extrusionOk="0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49988" extrusionOk="0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rot="10800000" flipH="1">
              <a:off x="7676500" y="-6"/>
              <a:ext cx="1430684" cy="365231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avLst/>
            <a:gdLst/>
            <a:ahLst/>
            <a:cxnLst/>
            <a:rect l="l" t="t" r="r" b="b"/>
            <a:pathLst>
              <a:path w="282858" h="70881" extrusionOk="0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196876" y="18"/>
            <a:ext cx="2637197" cy="681282"/>
          </a:xfrm>
          <a:custGeom>
            <a:avLst/>
            <a:gdLst/>
            <a:ahLst/>
            <a:cxnLst/>
            <a:rect l="l" t="t" r="r" b="b"/>
            <a:pathLst>
              <a:path w="59984" h="15496" extrusionOk="0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 hasCustomPrompt="1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7043" r="503" b="27597"/>
          <a:stretch/>
        </p:blipFill>
        <p:spPr>
          <a:xfrm>
            <a:off x="0" y="-1028407"/>
            <a:ext cx="4178519" cy="273108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150624" y="1951278"/>
            <a:ext cx="4235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latin typeface="Oswald" panose="020B0604020202020204" charset="0"/>
              </a:rPr>
              <a:t>TurtleLife</a:t>
            </a:r>
            <a:r>
              <a:rPr lang="pt-BR" sz="2400" dirty="0">
                <a:latin typeface="Oswald" panose="020B0604020202020204" charset="0"/>
              </a:rPr>
              <a:t> é uma empresa preocupada com as tartarugas</a:t>
            </a:r>
          </a:p>
          <a:p>
            <a:endParaRPr lang="pt-BR" sz="2400" dirty="0">
              <a:latin typeface="Oswa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"/>
    </mc:Choice>
    <mc:Fallback xmlns="">
      <p:transition spd="slow" advTm="22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572;p38"/>
          <p:cNvSpPr/>
          <p:nvPr/>
        </p:nvSpPr>
        <p:spPr>
          <a:xfrm>
            <a:off x="462455" y="342860"/>
            <a:ext cx="5223641" cy="444587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2559508" y="1993097"/>
            <a:ext cx="3717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CALCULADORA FINANCEIRA</a:t>
            </a:r>
            <a:endParaRPr dirty="0"/>
          </a:p>
        </p:txBody>
      </p:sp>
      <p:sp>
        <p:nvSpPr>
          <p:cNvPr id="73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2559508" y="2670861"/>
            <a:ext cx="6253175" cy="1861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instituição de Preservação Ambiental uma ideia clara baseada em porcentagem, para empresas de Pesca uma visão realista dos seus prejuízos e lucros!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" y="1286566"/>
            <a:ext cx="8952561" cy="1655675"/>
          </a:xfrm>
          <a:prstGeom prst="rect">
            <a:avLst/>
          </a:prstGeom>
        </p:spPr>
      </p:pic>
      <p:sp>
        <p:nvSpPr>
          <p:cNvPr id="719" name="Google Shape;719;p40"/>
          <p:cNvSpPr txBox="1">
            <a:spLocks noGrp="1"/>
          </p:cNvSpPr>
          <p:nvPr>
            <p:ph type="title" idx="2"/>
          </p:nvPr>
        </p:nvSpPr>
        <p:spPr>
          <a:xfrm>
            <a:off x="3075789" y="220726"/>
            <a:ext cx="2904036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Tabelas</a:t>
            </a:r>
            <a:endParaRPr dirty="0"/>
          </a:p>
        </p:txBody>
      </p:sp>
      <p:grpSp>
        <p:nvGrpSpPr>
          <p:cNvPr id="722" name="Google Shape;722;p40"/>
          <p:cNvGrpSpPr/>
          <p:nvPr/>
        </p:nvGrpSpPr>
        <p:grpSpPr>
          <a:xfrm flipH="1">
            <a:off x="4427785" y="1115110"/>
            <a:ext cx="446222" cy="77476"/>
            <a:chOff x="6146875" y="1767300"/>
            <a:chExt cx="331025" cy="57475"/>
          </a:xfrm>
        </p:grpSpPr>
        <p:sp>
          <p:nvSpPr>
            <p:cNvPr id="723" name="Google Shape;723;p40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Arredondado 4"/>
          <p:cNvSpPr/>
          <p:nvPr/>
        </p:nvSpPr>
        <p:spPr>
          <a:xfrm>
            <a:off x="977462" y="747676"/>
            <a:ext cx="2028497" cy="454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/>
          <p:cNvSpPr/>
          <p:nvPr/>
        </p:nvSpPr>
        <p:spPr>
          <a:xfrm rot="11610241">
            <a:off x="1116222" y="53227"/>
            <a:ext cx="1352888" cy="750541"/>
          </a:xfrm>
          <a:prstGeom prst="blockArc">
            <a:avLst>
              <a:gd name="adj1" fmla="val 11219436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 rot="17441715">
            <a:off x="969753" y="367518"/>
            <a:ext cx="493648" cy="669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 rot="2186613">
            <a:off x="1126676" y="70503"/>
            <a:ext cx="578074" cy="366712"/>
          </a:xfrm>
          <a:prstGeom prst="ellipse">
            <a:avLst/>
          </a:prstGeom>
          <a:solidFill>
            <a:schemeClr val="bg2"/>
          </a:solidFill>
          <a:ln>
            <a:solidFill>
              <a:srgbClr val="9F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>
            <a:spLocks noGrp="1"/>
          </p:cNvSpPr>
          <p:nvPr>
            <p:ph type="title"/>
          </p:nvPr>
        </p:nvSpPr>
        <p:spPr>
          <a:xfrm>
            <a:off x="2733089" y="167262"/>
            <a:ext cx="4146207" cy="822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GRÁFICO REPRESENTATIVO</a:t>
            </a:r>
            <a:endParaRPr dirty="0"/>
          </a:p>
        </p:txBody>
      </p:sp>
      <p:grpSp>
        <p:nvGrpSpPr>
          <p:cNvPr id="959" name="Google Shape;959;p47"/>
          <p:cNvGrpSpPr/>
          <p:nvPr/>
        </p:nvGrpSpPr>
        <p:grpSpPr>
          <a:xfrm flipH="1">
            <a:off x="4459925" y="811524"/>
            <a:ext cx="446222" cy="77476"/>
            <a:chOff x="6146875" y="1767300"/>
            <a:chExt cx="331025" cy="57475"/>
          </a:xfrm>
        </p:grpSpPr>
        <p:sp>
          <p:nvSpPr>
            <p:cNvPr id="960" name="Google Shape;960;p4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35" y="980949"/>
            <a:ext cx="7114224" cy="37746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8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978" name="Google Shape;978;p48"/>
            <p:cNvSpPr/>
            <p:nvPr/>
          </p:nvSpPr>
          <p:spPr>
            <a:xfrm>
              <a:off x="2094000" y="2288199"/>
              <a:ext cx="1544849" cy="2328300"/>
            </a:xfrm>
            <a:custGeom>
              <a:avLst/>
              <a:gdLst/>
              <a:ahLst/>
              <a:cxnLst/>
              <a:rect l="l" t="t" r="r" b="b"/>
              <a:pathLst>
                <a:path w="61794" h="93132" extrusionOk="0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358450" y="3119850"/>
              <a:ext cx="2311625" cy="1548725"/>
            </a:xfrm>
            <a:custGeom>
              <a:avLst/>
              <a:gdLst/>
              <a:ahLst/>
              <a:cxnLst/>
              <a:rect l="l" t="t" r="r" b="b"/>
              <a:pathLst>
                <a:path w="92465" h="61949" extrusionOk="0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88300" y="1105025"/>
              <a:ext cx="1531175" cy="2291375"/>
            </a:xfrm>
            <a:custGeom>
              <a:avLst/>
              <a:gdLst/>
              <a:ahLst/>
              <a:cxnLst/>
              <a:rect l="l" t="t" r="r" b="b"/>
              <a:pathLst>
                <a:path w="61247" h="91655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52925" y="1043125"/>
              <a:ext cx="2329200" cy="1534725"/>
            </a:xfrm>
            <a:custGeom>
              <a:avLst/>
              <a:gdLst/>
              <a:ahLst/>
              <a:cxnLst/>
              <a:rect l="l" t="t" r="r" b="b"/>
              <a:pathLst>
                <a:path w="93168" h="61389" extrusionOk="0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968" name="Google Shape;968;p48"/>
          <p:cNvSpPr txBox="1">
            <a:spLocks noGrp="1"/>
          </p:cNvSpPr>
          <p:nvPr>
            <p:ph type="title" idx="2"/>
          </p:nvPr>
        </p:nvSpPr>
        <p:spPr>
          <a:xfrm>
            <a:off x="3180642" y="2954357"/>
            <a:ext cx="802877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PUSH</a:t>
            </a:r>
            <a:endParaRPr dirty="0"/>
          </a:p>
        </p:txBody>
      </p:sp>
      <p:sp>
        <p:nvSpPr>
          <p:cNvPr id="969" name="Google Shape;969;p48"/>
          <p:cNvSpPr txBox="1">
            <a:spLocks noGrp="1"/>
          </p:cNvSpPr>
          <p:nvPr>
            <p:ph type="subTitle" idx="1"/>
          </p:nvPr>
        </p:nvSpPr>
        <p:spPr>
          <a:xfrm>
            <a:off x="728431" y="1504788"/>
            <a:ext cx="1984800" cy="66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atualizar o repositório local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0" name="Google Shape;970;p48"/>
          <p:cNvSpPr txBox="1">
            <a:spLocks noGrp="1"/>
          </p:cNvSpPr>
          <p:nvPr>
            <p:ph type="title" idx="3"/>
          </p:nvPr>
        </p:nvSpPr>
        <p:spPr>
          <a:xfrm>
            <a:off x="3863316" y="1732958"/>
            <a:ext cx="784633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PULL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1" name="Google Shape;971;p48"/>
          <p:cNvSpPr txBox="1">
            <a:spLocks noGrp="1"/>
          </p:cNvSpPr>
          <p:nvPr>
            <p:ph type="subTitle" idx="4"/>
          </p:nvPr>
        </p:nvSpPr>
        <p:spPr>
          <a:xfrm>
            <a:off x="6441667" y="1499706"/>
            <a:ext cx="2270532" cy="691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Para criar um pacote com as alterações feitas</a:t>
            </a:r>
            <a:endParaRPr dirty="0"/>
          </a:p>
        </p:txBody>
      </p:sp>
      <p:sp>
        <p:nvSpPr>
          <p:cNvPr id="972" name="Google Shape;972;p48"/>
          <p:cNvSpPr txBox="1">
            <a:spLocks noGrp="1"/>
          </p:cNvSpPr>
          <p:nvPr>
            <p:ph type="title" idx="5"/>
          </p:nvPr>
        </p:nvSpPr>
        <p:spPr>
          <a:xfrm>
            <a:off x="4227317" y="3561761"/>
            <a:ext cx="129863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COMMIT</a:t>
            </a:r>
            <a:endParaRPr dirty="0"/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6"/>
          </p:nvPr>
        </p:nvSpPr>
        <p:spPr>
          <a:xfrm>
            <a:off x="523092" y="3628452"/>
            <a:ext cx="2179221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subir as alterações no repositório remoto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4" name="Google Shape;974;p48"/>
          <p:cNvSpPr txBox="1">
            <a:spLocks noGrp="1"/>
          </p:cNvSpPr>
          <p:nvPr>
            <p:ph type="title" idx="7"/>
          </p:nvPr>
        </p:nvSpPr>
        <p:spPr>
          <a:xfrm>
            <a:off x="5043311" y="2314901"/>
            <a:ext cx="11180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ADD .</a:t>
            </a:r>
            <a:endParaRPr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8"/>
          </p:nvPr>
        </p:nvSpPr>
        <p:spPr>
          <a:xfrm>
            <a:off x="6441666" y="3628452"/>
            <a:ext cx="2270533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Para colocar legenda no pacote de alterações</a:t>
            </a:r>
            <a:endParaRPr dirty="0"/>
          </a:p>
        </p:txBody>
      </p:sp>
      <p:cxnSp>
        <p:nvCxnSpPr>
          <p:cNvPr id="981" name="Google Shape;981;p48"/>
          <p:cNvCxnSpPr/>
          <p:nvPr/>
        </p:nvCxnSpPr>
        <p:spPr>
          <a:xfrm>
            <a:off x="544730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2" name="Google Shape;982;p48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3" name="Google Shape;983;p48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84" name="Google Shape;984;p48"/>
          <p:cNvCxnSpPr/>
          <p:nvPr/>
        </p:nvCxnSpPr>
        <p:spPr>
          <a:xfrm>
            <a:off x="278375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2131917" y="2128125"/>
            <a:ext cx="446222" cy="77476"/>
            <a:chOff x="6146875" y="1767300"/>
            <a:chExt cx="331025" cy="57475"/>
          </a:xfrm>
        </p:grpSpPr>
        <p:sp>
          <p:nvSpPr>
            <p:cNvPr id="997" name="Google Shape;997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 flipH="1">
            <a:off x="6530615" y="2111615"/>
            <a:ext cx="446222" cy="77476"/>
            <a:chOff x="6146875" y="1767300"/>
            <a:chExt cx="331025" cy="57475"/>
          </a:xfrm>
        </p:grpSpPr>
        <p:sp>
          <p:nvSpPr>
            <p:cNvPr id="1001" name="Google Shape;1001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 flipH="1">
            <a:off x="2134529" y="3589714"/>
            <a:ext cx="446222" cy="77476"/>
            <a:chOff x="6146875" y="1767300"/>
            <a:chExt cx="331025" cy="57475"/>
          </a:xfrm>
        </p:grpSpPr>
        <p:sp>
          <p:nvSpPr>
            <p:cNvPr id="1005" name="Google Shape;1005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 flipH="1">
            <a:off x="6533227" y="3589714"/>
            <a:ext cx="446222" cy="77476"/>
            <a:chOff x="6146875" y="1767300"/>
            <a:chExt cx="331025" cy="57475"/>
          </a:xfrm>
        </p:grpSpPr>
        <p:sp>
          <p:nvSpPr>
            <p:cNvPr id="1009" name="Google Shape;1009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6"/>
          <p:cNvSpPr txBox="1">
            <a:spLocks noGrp="1"/>
          </p:cNvSpPr>
          <p:nvPr>
            <p:ph type="title"/>
          </p:nvPr>
        </p:nvSpPr>
        <p:spPr>
          <a:xfrm>
            <a:off x="5112286" y="631441"/>
            <a:ext cx="3314089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1725" name="Google Shape;1725;p56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www.turtlelife.com.br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26" name="Google Shape;1726;p56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Alguma pergunta?</a:t>
            </a:r>
            <a:endParaRPr sz="1600" dirty="0"/>
          </a:p>
        </p:txBody>
      </p:sp>
      <p:grpSp>
        <p:nvGrpSpPr>
          <p:cNvPr id="1837" name="Google Shape;1837;p56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838" name="Google Shape;1838;p5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/>
          <p:cNvSpPr/>
          <p:nvPr/>
        </p:nvSpPr>
        <p:spPr>
          <a:xfrm>
            <a:off x="693683" y="557048"/>
            <a:ext cx="2890345" cy="75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1" y="381000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53B5C"/>
                </a:solidFill>
              </a:rPr>
              <a:t>NOSSO TIME</a:t>
            </a:r>
            <a:endParaRPr dirty="0">
              <a:solidFill>
                <a:srgbClr val="053B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" name="Google Shape;458;p33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459" name="Google Shape;459;p33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4" y="1250132"/>
            <a:ext cx="6848475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NASCEU NOSSA EMPRESA</a:t>
            </a:r>
          </a:p>
        </p:txBody>
      </p:sp>
      <p:grpSp>
        <p:nvGrpSpPr>
          <p:cNvPr id="4" name="Google Shape;9510;p65"/>
          <p:cNvGrpSpPr/>
          <p:nvPr/>
        </p:nvGrpSpPr>
        <p:grpSpPr>
          <a:xfrm>
            <a:off x="1256944" y="2604726"/>
            <a:ext cx="6605296" cy="212417"/>
            <a:chOff x="1464850" y="436376"/>
            <a:chExt cx="6001362" cy="222300"/>
          </a:xfrm>
        </p:grpSpPr>
        <p:sp>
          <p:nvSpPr>
            <p:cNvPr id="5" name="Google Shape;9511;p6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12;p6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13;p6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14;p6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15;p6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9516;p6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517;p6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9518;p6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9519;p6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CaixaDeTexto 13"/>
          <p:cNvSpPr txBox="1"/>
          <p:nvPr/>
        </p:nvSpPr>
        <p:spPr>
          <a:xfrm>
            <a:off x="478846" y="2060028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Através da proposta de criação de um projeto.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020982" y="283859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Definição do tema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660758" y="2017669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Definição de cargos da equipe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178199" y="2817143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Oswald" panose="020B0604020202020204" charset="0"/>
              </a:rPr>
              <a:t>Ínicio</a:t>
            </a:r>
            <a:r>
              <a:rPr lang="pt-BR" dirty="0">
                <a:latin typeface="Oswald" panose="020B0604020202020204" charset="0"/>
              </a:rPr>
              <a:t> do desenvolvimento do projeto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779618" y="222755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Apresentação da 1ª </a:t>
            </a:r>
            <a:r>
              <a:rPr lang="pt-BR" dirty="0" err="1">
                <a:latin typeface="Oswald" panose="020B0604020202020204" charset="0"/>
              </a:rPr>
              <a:t>sprint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63327" y="284832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651404" y="233930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291390" y="2849905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05/09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822533" y="228305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05/09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424522" y="2845366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25/09</a:t>
            </a:r>
          </a:p>
        </p:txBody>
      </p:sp>
    </p:spTree>
    <p:extLst>
      <p:ext uri="{BB962C8B-B14F-4D97-AF65-F5344CB8AC3E}">
        <p14:creationId xmlns:p14="http://schemas.microsoft.com/office/powerpoint/2010/main" val="294449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745831" y="787836"/>
            <a:ext cx="4148514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CONTEXTUALIZAÇÃO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626891" y="1725202"/>
            <a:ext cx="3230880" cy="4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25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  <a:latin typeface="+mn-lt"/>
              </a:rPr>
              <a:t>O que são as tartarugas?</a:t>
            </a:r>
          </a:p>
          <a:p>
            <a:pPr marL="33147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724811" y="2187036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lnSpc>
                <a:spcPct val="100000"/>
              </a:lnSpc>
              <a:buFont typeface="Arial" pitchFamily="34" charset="0"/>
              <a:buNone/>
            </a:pP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724811" y="2629426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Como a falta delas impactam no nosso planeta?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715099" y="3050766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Qual a importância no ecossistema?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15099" y="3443675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Curiosidades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579260" y="1788904"/>
            <a:ext cx="2728649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Aquecimento global e</a:t>
            </a:r>
            <a:br>
              <a:rPr lang="pt-BR" dirty="0">
                <a:solidFill>
                  <a:srgbClr val="545353"/>
                </a:solidFill>
              </a:rPr>
            </a:br>
            <a:r>
              <a:rPr lang="pt-BR" dirty="0">
                <a:solidFill>
                  <a:srgbClr val="545353"/>
                </a:solidFill>
              </a:rPr>
              <a:t>Variações de temperatura</a:t>
            </a:r>
            <a:br>
              <a:rPr lang="pt-BR" dirty="0">
                <a:solidFill>
                  <a:srgbClr val="545353"/>
                </a:solidFill>
              </a:rPr>
            </a:b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360762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Poluição</a:t>
            </a:r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Pesca acidental</a:t>
            </a:r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9"/>
          </p:nvPr>
        </p:nvSpPr>
        <p:spPr>
          <a:xfrm>
            <a:off x="4954744" y="3898884"/>
            <a:ext cx="2339741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Falta de autonomia para controlar o sexo a nascer</a:t>
            </a:r>
            <a:br>
              <a:rPr lang="pt-BR" dirty="0">
                <a:solidFill>
                  <a:srgbClr val="545353"/>
                </a:solidFill>
              </a:rPr>
            </a:br>
            <a:endParaRPr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 idx="13"/>
          </p:nvPr>
        </p:nvSpPr>
        <p:spPr>
          <a:xfrm>
            <a:off x="5633063" y="2327767"/>
            <a:ext cx="1013431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5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97" name="Google Shape;497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5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66;p34"/>
          <p:cNvSpPr txBox="1">
            <a:spLocks/>
          </p:cNvSpPr>
          <p:nvPr/>
        </p:nvSpPr>
        <p:spPr>
          <a:xfrm>
            <a:off x="2497983" y="-30376"/>
            <a:ext cx="4148514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200" dirty="0"/>
              <a:t>PROBLEMÁTICA</a:t>
            </a:r>
            <a:endParaRPr lang="pt-BR" dirty="0"/>
          </a:p>
        </p:txBody>
      </p:sp>
      <p:sp>
        <p:nvSpPr>
          <p:cNvPr id="34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2536832" y="310497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3" y="2837793"/>
            <a:ext cx="2305707" cy="2305707"/>
          </a:xfrm>
          <a:prstGeom prst="rect">
            <a:avLst/>
          </a:prstGeom>
        </p:spPr>
      </p:pic>
      <p:sp>
        <p:nvSpPr>
          <p:cNvPr id="735" name="Google Shape;735;p42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SOLUÇÃO PROPOSTA</a:t>
            </a:r>
            <a:endParaRPr dirty="0"/>
          </a:p>
        </p:txBody>
      </p:sp>
      <p:sp>
        <p:nvSpPr>
          <p:cNvPr id="736" name="Google Shape;736;p42"/>
          <p:cNvSpPr txBox="1"/>
          <p:nvPr/>
        </p:nvSpPr>
        <p:spPr>
          <a:xfrm>
            <a:off x="1672122" y="1528171"/>
            <a:ext cx="5780273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6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site deve possuir gráficos das temperaturas coletadas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Captura da temperatura através do sensor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</a:t>
            </a:r>
            <a:endParaRPr dirty="0"/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banco de dados deve estar bem alinhado com as informações do sistema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FUNCIONAL</a:t>
            </a:r>
          </a:p>
        </p:txBody>
      </p:sp>
      <p:sp>
        <p:nvSpPr>
          <p:cNvPr id="557" name="Google Shape;557;p37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</a:t>
            </a:r>
            <a:endParaRPr dirty="0"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7"/>
          </p:nvPr>
        </p:nvSpPr>
        <p:spPr>
          <a:xfrm>
            <a:off x="1526038" y="307485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Todos os dados capturados pelo sensor devem ser armazenados no banco de dados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7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FUNCIONAL</a:t>
            </a:r>
          </a:p>
        </p:txBody>
      </p:sp>
      <p:grpSp>
        <p:nvGrpSpPr>
          <p:cNvPr id="560" name="Google Shape;560;p37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561" name="Google Shape;561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 flipH="1">
            <a:off x="6088589" y="2786981"/>
            <a:ext cx="446222" cy="77476"/>
            <a:chOff x="6146875" y="1767300"/>
            <a:chExt cx="331025" cy="57475"/>
          </a:xfrm>
        </p:grpSpPr>
        <p:sp>
          <p:nvSpPr>
            <p:cNvPr id="565" name="Google Shape;565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54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648" name="Google Shape;1648;p54"/>
            <p:cNvSpPr/>
            <p:nvPr/>
          </p:nvSpPr>
          <p:spPr>
            <a:xfrm>
              <a:off x="35936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3463225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37201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54"/>
          <p:cNvGrpSpPr/>
          <p:nvPr/>
        </p:nvGrpSpPr>
        <p:grpSpPr>
          <a:xfrm>
            <a:off x="4887178" y="1346785"/>
            <a:ext cx="3296997" cy="2590764"/>
            <a:chOff x="4648164" y="1205886"/>
            <a:chExt cx="3476378" cy="2731721"/>
          </a:xfrm>
        </p:grpSpPr>
        <p:grpSp>
          <p:nvGrpSpPr>
            <p:cNvPr id="1652" name="Google Shape;1652;p54"/>
            <p:cNvGrpSpPr/>
            <p:nvPr/>
          </p:nvGrpSpPr>
          <p:grpSpPr>
            <a:xfrm>
              <a:off x="4648164" y="1205886"/>
              <a:ext cx="3476378" cy="2731721"/>
              <a:chOff x="238125" y="1676700"/>
              <a:chExt cx="2045650" cy="1779275"/>
            </a:xfrm>
          </p:grpSpPr>
          <p:sp>
            <p:nvSpPr>
              <p:cNvPr id="1653" name="Google Shape;1653;p54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0" name="Google Shape;1660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24299" y="1346791"/>
              <a:ext cx="3124224" cy="17571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você pode visualizar o protótipo do site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53846" y="1819676"/>
            <a:ext cx="2892113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24" y="1483647"/>
            <a:ext cx="2981197" cy="1673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311</Words>
  <Application>Microsoft Office PowerPoint</Application>
  <PresentationFormat>Apresentação na tela (16:9)</PresentationFormat>
  <Paragraphs>61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Open Sans</vt:lpstr>
      <vt:lpstr>Arial</vt:lpstr>
      <vt:lpstr>Oswald</vt:lpstr>
      <vt:lpstr>Environmental Consulting by Slidesgo</vt:lpstr>
      <vt:lpstr>Apresentação do PowerPoint</vt:lpstr>
      <vt:lpstr>NOSSO TIME </vt:lpstr>
      <vt:lpstr>COMO NASCEU NOSSA EMPRESA</vt:lpstr>
      <vt:lpstr>CONTEXTUALIZAÇÃO</vt:lpstr>
      <vt:lpstr>Aquecimento global e Variações de temperatura </vt:lpstr>
      <vt:lpstr>SOLUÇÃO PROPOSTA</vt:lpstr>
      <vt:lpstr>Apresentação do PowerPoint</vt:lpstr>
      <vt:lpstr>REQUISITOS </vt:lpstr>
      <vt:lpstr>SITE INSTITUCIONAL</vt:lpstr>
      <vt:lpstr>CALCULADORA FINANCEIRA</vt:lpstr>
      <vt:lpstr>Tabelas</vt:lpstr>
      <vt:lpstr>GRÁFICO REPRESENTATIVO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TurtleLife</dc:title>
  <dc:creator>Karla Pinheiro Moncayo</dc:creator>
  <cp:lastModifiedBy>Rafael Luzetti</cp:lastModifiedBy>
  <cp:revision>23</cp:revision>
  <dcterms:modified xsi:type="dcterms:W3CDTF">2020-10-02T14:02:19Z</dcterms:modified>
</cp:coreProperties>
</file>